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b5cedcc728b4913" /><Relationship Type="http://schemas.openxmlformats.org/officeDocument/2006/relationships/extended-properties" Target="/docProps/app.xml" Id="R6a8ee60600004b5f" /><Relationship Type="http://schemas.openxmlformats.org/officeDocument/2006/relationships/officeDocument" Target="/ppt/presentation.xml" Id="R028570f2383841e4" /></Relationships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8b458165bb34a4c" /><Relationship Type="http://schemas.openxmlformats.org/officeDocument/2006/relationships/slideMaster" Target="/ppt/slideMasters/slideMaster1.xml" Id="Rd61111bcfc2543db" /><Relationship Type="http://schemas.openxmlformats.org/officeDocument/2006/relationships/notesMaster" Target="/ppt/notesMasters/notesMaster1.xml" Id="R864d4dd13298444b" /><Relationship Type="http://schemas.openxmlformats.org/officeDocument/2006/relationships/presProps" Target="/ppt/presProps.xml" Id="R71b853ae23d344af" /><Relationship Type="http://schemas.openxmlformats.org/officeDocument/2006/relationships/tableStyles" Target="/ppt/tableStyles.xml" Id="Ra299fa8a6a764827" /><Relationship Type="http://schemas.openxmlformats.org/officeDocument/2006/relationships/slide" Target="/ppt/slides/slide1.xml" Id="R46930a4b816a46e6" /><Relationship Type="http://schemas.openxmlformats.org/officeDocument/2006/relationships/slide" Target="/ppt/slides/slide2.xml" Id="R91e7baf2eada4232" /><Relationship Type="http://schemas.openxmlformats.org/officeDocument/2006/relationships/slide" Target="/ppt/slides/slide3.xml" Id="R415db00eb5d74997" /><Relationship Type="http://schemas.openxmlformats.org/officeDocument/2006/relationships/slide" Target="/ppt/slides/slide4.xml" Id="R4c194331d7874f18" /><Relationship Type="http://schemas.openxmlformats.org/officeDocument/2006/relationships/slide" Target="/ppt/slides/slide5.xml" Id="R8f0ac08b7f5347ff" /><Relationship Type="http://schemas.openxmlformats.org/officeDocument/2006/relationships/slide" Target="/ppt/slides/slide6.xml" Id="Rcde97d16ca274755" /><Relationship Type="http://schemas.openxmlformats.org/officeDocument/2006/relationships/slide" Target="/ppt/slides/slide7.xml" Id="Rfc137454c36c45f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00d15516c941d6" /></Relationships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8eeed6fbef4f8f" /><Relationship Type="http://schemas.openxmlformats.org/officeDocument/2006/relationships/notesMaster" Target="/ppt/notesMasters/notesMaster1.xml" Id="R6a371792485245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c09dcc74cf14402" /><Relationship Type="http://schemas.openxmlformats.org/officeDocument/2006/relationships/notesMaster" Target="/ppt/notesMasters/notesMaster1.xml" Id="R57beb29526fb428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b7b9cb13011410c" /><Relationship Type="http://schemas.openxmlformats.org/officeDocument/2006/relationships/notesMaster" Target="/ppt/notesMasters/notesMaster1.xml" Id="Rbe91ffe9258f468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00c79a4f2ea4e5a" /><Relationship Type="http://schemas.openxmlformats.org/officeDocument/2006/relationships/notesMaster" Target="/ppt/notesMasters/notesMaster1.xml" Id="R08025dc4dda84e7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ec46b4132c44300" /><Relationship Type="http://schemas.openxmlformats.org/officeDocument/2006/relationships/notesMaster" Target="/ppt/notesMasters/notesMaster1.xml" Id="Rf23362ce6256430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0b0772a2c5a4e67" /><Relationship Type="http://schemas.openxmlformats.org/officeDocument/2006/relationships/notesMaster" Target="/ppt/notesMasters/notesMaster1.xml" Id="Raf711df50adf40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3752fba13f949f4" /><Relationship Type="http://schemas.openxmlformats.org/officeDocument/2006/relationships/notesMaster" Target="/ppt/notesMasters/notesMaster1.xml" Id="R48a9ad5ff85343fb" /></Relationship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Процес базується на публічній сторінці https://startx.co.ua/about/#process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Контактна сторінка: https://startx.co.ua/contact/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b6562ffb5467e" /></Relationships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f1e93e47dad460f" /><Relationship Type="http://schemas.openxmlformats.org/officeDocument/2006/relationships/slideLayout" Target="/ppt/slideLayouts/slideLayout1.xml" Id="Rcecbe7f83ede440d" /></Relationships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4ef5f7bb94a1c" /><Relationship Type="http://schemas.openxmlformats.org/officeDocument/2006/relationships/image" Target="/ppt/media/image.png" Id="R6a9ef5a66697458b" /><Relationship Type="http://schemas.openxmlformats.org/officeDocument/2006/relationships/image" Target="/ppt/media/image2.png" Id="R9493c826b5224393" /><Relationship Type="http://schemas.openxmlformats.org/officeDocument/2006/relationships/notesSlide" Target="/ppt/notesSlides/notesSlide1.xml" Id="R7733ba40a974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ee0abe3f49e7" /><Relationship Type="http://schemas.openxmlformats.org/officeDocument/2006/relationships/image" Target="/ppt/media/image3.png" Id="R55a349a6788d486c" /><Relationship Type="http://schemas.openxmlformats.org/officeDocument/2006/relationships/image" Target="/ppt/media/image4.png" Id="Rea6110e883dc4ae5" /><Relationship Type="http://schemas.openxmlformats.org/officeDocument/2006/relationships/notesSlide" Target="/ppt/notesSlides/notesSlide2.xml" Id="Rf07ee101e459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b84a7050a49fe" /><Relationship Type="http://schemas.openxmlformats.org/officeDocument/2006/relationships/image" Target="/ppt/media/image5.png" Id="Rd31862798b04401a" /><Relationship Type="http://schemas.openxmlformats.org/officeDocument/2006/relationships/image" Target="/ppt/media/image6.png" Id="Ree8610d20c314b4f" /><Relationship Type="http://schemas.openxmlformats.org/officeDocument/2006/relationships/image" Target="/ppt/media/image7.png" Id="R3313c99727404b19" /><Relationship Type="http://schemas.openxmlformats.org/officeDocument/2006/relationships/image" Target="/ppt/media/image8.png" Id="Re2483b31029a475f" /><Relationship Type="http://schemas.openxmlformats.org/officeDocument/2006/relationships/notesSlide" Target="/ppt/notesSlides/notesSlide3.xml" Id="Rc01efc632f40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1144f79f44b90" /><Relationship Type="http://schemas.openxmlformats.org/officeDocument/2006/relationships/image" Target="/ppt/media/image9.png" Id="R935134e30f994e37" /><Relationship Type="http://schemas.openxmlformats.org/officeDocument/2006/relationships/image" Target="/ppt/media/image10.png" Id="R4c0e4ee4c09248d3" /><Relationship Type="http://schemas.openxmlformats.org/officeDocument/2006/relationships/image" Target="/ppt/media/image11.png" Id="R50f586827df34dca" /><Relationship Type="http://schemas.openxmlformats.org/officeDocument/2006/relationships/image" Target="/ppt/media/image12.png" Id="R301ab9a9776c4286" /><Relationship Type="http://schemas.openxmlformats.org/officeDocument/2006/relationships/notesSlide" Target="/ppt/notesSlides/notesSlide4.xml" Id="Rf34ef59369a1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e73820a74474" /><Relationship Type="http://schemas.openxmlformats.org/officeDocument/2006/relationships/image" Target="/ppt/media/image13.png" Id="Rad9f2cf237474426" /><Relationship Type="http://schemas.openxmlformats.org/officeDocument/2006/relationships/image" Target="/ppt/media/image14.png" Id="Rcd684d362a36463b" /><Relationship Type="http://schemas.openxmlformats.org/officeDocument/2006/relationships/notesSlide" Target="/ppt/notesSlides/notesSlide5.xml" Id="R2fdfe35eb62f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3653ee7943d6" /><Relationship Type="http://schemas.openxmlformats.org/officeDocument/2006/relationships/image" Target="/ppt/media/image15.png" Id="R758b0b0c40cc4106" /><Relationship Type="http://schemas.openxmlformats.org/officeDocument/2006/relationships/image" Target="/ppt/media/image16.png" Id="Rcf7dd270a1854b25" /><Relationship Type="http://schemas.openxmlformats.org/officeDocument/2006/relationships/notesSlide" Target="/ppt/notesSlides/notesSlide6.xml" Id="R7086cc38447c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86d8bd474062" /><Relationship Type="http://schemas.openxmlformats.org/officeDocument/2006/relationships/image" Target="/ppt/media/image17.png" Id="R3f9d0a82edb146e7" /><Relationship Type="http://schemas.openxmlformats.org/officeDocument/2006/relationships/notesSlide" Target="/ppt/notesSlides/notesSlide7.xml" Id="Ra3771611da8642e7" /></Relationships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0170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9d0a82edb146e7"/>
          <a:stretch xmlns:a="http://schemas.openxmlformats.org/drawingml/2006/main"/>
        </p:blipFill>
        <p:spPr>
          <a:xfrm xmlns:a="http://schemas.openxmlformats.org/drawingml/2006/main">
            <a:off x="5381625" y="762000"/>
            <a:ext cx="1428750" cy="14287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9209F2-9E69-45C5-BBC6-97545787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985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F2F5EF"/>
                </a:solidFill>
                <a:latin typeface="DejaVu Sans"/>
                <a:ea typeface="DejaVu Sans"/>
                <a:cs typeface="DejaVu Sans"/>
              </a:defRPr>
            </a:pPr>
            <a:r>
              <a:rPr sz="3900" b="1">
                <a:solidFill>
                  <a:srgbClr val="F2F5EF"/>
                </a:solidFill>
                <a:latin typeface="DejaVu Sans"/>
                <a:ea typeface="DejaVu Sans"/>
                <a:cs typeface="DejaVu Sans"/>
              </a:rPr>
              <a:t>Є технічна задача?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52C193-AF89-4AFF-8CF4-542CECE3C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448050"/>
            <a:ext cx="7239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A7AFA5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>
                <a:solidFill>
                  <a:srgbClr val="A7AFA5"/>
                </a:solidFill>
                <a:latin typeface="DejaVu Sans"/>
                <a:ea typeface="DejaVu Sans"/>
                <a:cs typeface="DejaVu Sans"/>
              </a:rPr>
              <a:t>Опишіть очікуваний результат. Команда StartX запропонує реалістичний наступний крок.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336C1C-32DB-47C0-A071-B017C376F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533900"/>
            <a:ext cx="41148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B9FF38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BBE2A5-4820-423F-B0C4-F5A294576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533900"/>
            <a:ext cx="4114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90B0A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090B0A"/>
                </a:solidFill>
                <a:latin typeface="DejaVu Sans"/>
                <a:ea typeface="DejaVu Sans"/>
                <a:cs typeface="DejaVu Sans"/>
              </a:rPr>
              <a:t>startx.co.ua/contact/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F7E2F2-62C4-41C2-9601-C2187141F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5953125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9FF38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B9FF38"/>
                </a:solidFill>
                <a:latin typeface="DejaVu Sans"/>
                <a:ea typeface="DejaVu Sans"/>
                <a:cs typeface="DejaVu Sans"/>
              </a:rPr>
              <a:t>STARTX  /  ENGINEER THE NEXT</a:t>
            </a:r>
          </a:p>
        </p:txBody>
      </p:sp>
    </p:spTree>
    <p:extLst>
      <p:ext uri="{BB962C8B-B14F-4D97-AF65-F5344CB8AC3E}">
        <p14:creationId xmlns:p14="http://schemas.microsoft.com/office/powerpoint/2010/main" val="159641557"/>
      </p:ext>
    </p:extLst>
  </p:cSld>
</p:sld>
</file>